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5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C94"/>
    <a:srgbClr val="7030A0"/>
    <a:srgbClr val="36174D"/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94660"/>
  </p:normalViewPr>
  <p:slideViewPr>
    <p:cSldViewPr>
      <p:cViewPr varScale="1">
        <p:scale>
          <a:sx n="105" d="100"/>
          <a:sy n="105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980728"/>
            <a:ext cx="7704855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разработаны методические рекомендации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учреждений социальной защиты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эффективной </a:t>
            </a:r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социального контракта</a:t>
            </a:r>
          </a:p>
          <a:p>
            <a:pPr algn="ctr"/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8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предпринимательской деятельности</a:t>
            </a: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ИП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556792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материалов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060848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19609" y="2600908"/>
            <a:ext cx="4248472" cy="8280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Аренда помещения, места, оплата коммунальных услуг (при необходимости)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19609" y="3525139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Услуги юриста, бухгалтера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4077072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2" y="4761148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печати (при необходимости)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19609" y="5373217"/>
            <a:ext cx="4248472" cy="5760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рекламы, рекламной продукции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47067" y="6044547"/>
            <a:ext cx="4248472" cy="5040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Иные мероприятия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162880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13285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095136" y="287093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90086" y="355806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090086" y="422108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106473" y="551723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067944" y="4898875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106473" y="6057293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1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732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33772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личного подсобного хозяйства (приобретение скота, птицы, пчел, сельскохозяйственной техники, строительство и ремонт строений для их содержания)</a:t>
            </a: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392488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скота, птицы, пчел, сельскохозяйственной техники, строительство и ремонт строений для их содержания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836471"/>
            <a:ext cx="4392488" cy="7284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кормов, яиц для инкубатора, строительных, ремонтных и иных материалов, ульев 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611277"/>
            <a:ext cx="4385300" cy="7457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Услуги пастуха, ветеринара, лечение, приобретение лекарственных препаратов, витаминов, пищевых добавок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1446" y="3429000"/>
            <a:ext cx="4409580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 для переработки продукции от ЛПХ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25630" y="4149080"/>
            <a:ext cx="4401034" cy="7484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семенного материала, удобрений, препаратов для борьбы с сорняками и вредителями 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60200" y="4941168"/>
            <a:ext cx="4369718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68746" y="5517233"/>
            <a:ext cx="4361172" cy="5802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КФХ, земельного участка (при необходимости)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82583" y="6165305"/>
            <a:ext cx="4369718" cy="4499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рекламы, рекламной продукции</a:t>
            </a:r>
            <a:r>
              <a:rPr lang="ru-RU" sz="1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иные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71732" y="191683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97661" y="285522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127206" y="3654395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131406" y="432148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139952" y="504918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161828" y="566546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2</a:t>
            </a:r>
            <a:endParaRPr lang="ru-RU" sz="1400" b="1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4200160" y="6246279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2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теплиц, посадочного материала, удобрений, специального инвентаря для развития садоводства, огородничества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теплицы, материалов для самостоятельного сооружения теплицы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700808"/>
            <a:ext cx="424847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посадочных материалов(семена, рассада), кустарников, деревьев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492896"/>
            <a:ext cx="4248472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специального инвентаря (лопата, грабли, лейка, шланги, ведро, емкость для рассады и т. п.)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429000"/>
            <a:ext cx="4248472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специализированной техники (культиватор, насос, секач и т.п.)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4365103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удобрений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4869160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2" y="5517232"/>
            <a:ext cx="424847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 для выращивания, переработки, хранения продукции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99992" y="6329778"/>
            <a:ext cx="4248472" cy="3395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мероприятия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191683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70892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089381" y="632977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67944" y="335699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067944" y="414908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067944" y="495995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067944" y="566124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3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408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швейных изделий, в том числе одежды, с целью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самообеспечения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семьи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швейной, вязальной  машинки, иного специализированного оборудования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880828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швейных материалов (ткать, нити, фурнитура)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636912"/>
            <a:ext cx="4248472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лекала, бумаги для выкройки, ножниц, сантиметровой ленты и т.п.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7450" y="3605694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4293096"/>
            <a:ext cx="4275930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рекламы, рекламной продукции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27450" y="5551281"/>
            <a:ext cx="4275930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ИП, аренда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помещения, места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 необходимости)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32842" y="6213923"/>
            <a:ext cx="4275930" cy="4013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мероприятия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27450" y="4892451"/>
            <a:ext cx="4275930" cy="5527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дополнительного оборудования для шиться (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оверлок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др.). 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264197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206084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9249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097927" y="3689995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97927" y="6213923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097927" y="440110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102831" y="5029587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139952" y="563927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4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5686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инструментов для осуществления любых видов ремонтных работ, изготовления мебели с целью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самообеспечения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семьи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инструмента (в зависимости от вида работы)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89626" y="1775390"/>
            <a:ext cx="4248472" cy="7920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строительных и расходных материалов (дерево, гвозди,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саморезы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фурнитура и др.)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89626" y="2708920"/>
            <a:ext cx="4248472" cy="8640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бумаги для чертежей (макетов), набора инструментов, сантиметровой ленты и т.п.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8538" y="3681028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8538" y="4437112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рекламы, рекламной продукции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5157192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ИП, аренда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помещения, места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 необходимости)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2" y="5898150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мероприятия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98073" y="198777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111377" y="285293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111377" y="371703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67944" y="600616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077194" y="458112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077194" y="5311307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801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Приобретение инвентаря для осуществления деятельности по сбору и сдаче пищевых лесных ресурсов и лекарственных растений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инструмента (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горбовик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совок, ведро, нож, корзина)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772816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специализированной, защитной одежды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492896"/>
            <a:ext cx="4248472" cy="10081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 для переработки (сушилка, дробилка, соковыжималка и т.п.)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573016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4293096"/>
            <a:ext cx="4248472" cy="64807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страховки от укуса вредных насекомых, вакцинация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35996" y="5049180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средства против насекомых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99992" y="6237313"/>
            <a:ext cx="4284476" cy="3779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Иные </a:t>
            </a:r>
            <a:r>
              <a:rPr lang="ru-RU" b="1" i="1" dirty="0">
                <a:solidFill>
                  <a:schemeClr val="tx1"/>
                </a:solidFill>
              </a:rPr>
              <a:t>мероприятия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191683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85293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85740" y="628228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067944" y="378904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067944" y="44371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110818" y="519292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6 </a:t>
            </a:r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29829" y="5609001"/>
            <a:ext cx="4248472" cy="5760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Приобретение оборудования для переработки и хранения продукции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111377" y="574164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работы, прохождение профессионального обучения и получение дополнительного профессионального образования </a:t>
            </a: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профессионального обучения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628800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получения дополнительного профессионального образования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276872"/>
            <a:ext cx="4248472" cy="7200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лицензии на профессиональные виды деятельности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068960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учебных пособий на обучение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13721" y="3725999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материалов, инструментов, необходимых для обучения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27450" y="4298582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противопожарной системы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37817" y="4845803"/>
            <a:ext cx="4221014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Мероприятия, связанные с трудоустройством, в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медосмотр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37817" y="5517232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трудовой книжки (при необходимости)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46362" y="6165303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</a:rPr>
              <a:t>Иные мероприятия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9675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184482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49289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067944" y="32129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67944" y="383401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111377" y="440659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139952" y="4989819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137719" y="566124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137719" y="6237311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7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3023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иных мероприятий, направленных на преодоление трудной жизненной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(ДОПОЛНИТЬ)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52736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изделий из бисера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556792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изделий из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кожи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060848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Изготовление изделий из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лозы, прутьев, бумаги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2636912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3212976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1340768"/>
            <a:ext cx="3528392" cy="5274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Рекомендуемые мероприятия программы социальной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адаптации по реализации социального  контракта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(Размеры выплат: единовременно в размере не более </a:t>
            </a:r>
            <a:b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15 000 руб. в первый месяц срока действия соц.контракта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ежемесячно не более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3 000 руб. со второго месяца срока действия соц.контракта)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9992" y="3717032"/>
            <a:ext cx="4248472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2" y="4365104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99992" y="4941168"/>
            <a:ext cx="4248472" cy="432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5445224"/>
            <a:ext cx="4248472" cy="5040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99992" y="6021288"/>
            <a:ext cx="4248472" cy="5040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067944" y="11247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067944" y="162880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4067944" y="213285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4067944" y="274492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4067944" y="328498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067944" y="386104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4077194" y="447311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067944" y="50131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086444" y="555323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4067944" y="616530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0"/>
            <a:ext cx="21957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Приложение 8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365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3158</TotalTime>
  <Words>729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подходов предоставления государственной социальной помощи и адресной материальной помощи  с 1 января 2018 года</dc:title>
  <dc:creator>Гаевая Ирина Владимировна</dc:creator>
  <cp:lastModifiedBy>Гаевая Ирина Владимировна</cp:lastModifiedBy>
  <cp:revision>531</cp:revision>
  <cp:lastPrinted>2019-01-22T06:34:49Z</cp:lastPrinted>
  <dcterms:created xsi:type="dcterms:W3CDTF">2017-10-05T04:41:22Z</dcterms:created>
  <dcterms:modified xsi:type="dcterms:W3CDTF">2019-04-09T07:22:25Z</dcterms:modified>
</cp:coreProperties>
</file>